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858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BARC_K52318_20220807_20230827_S2</a:t>
            </a:r>
          </a:p>
        </p:txBody>
      </p:sp>
      <p:pic>
        <p:nvPicPr>
          <p:cNvPr id="3" name="Picture 2" descr="S2_20220807_truecolor_pre_8b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00" y="2501580"/>
            <a:ext cx="4406400" cy="5728020"/>
          </a:xfrm>
          <a:prstGeom prst="rect">
            <a:avLst/>
          </a:prstGeom>
        </p:spPr>
      </p:pic>
      <p:pic>
        <p:nvPicPr>
          <p:cNvPr id="4" name="Picture 3" descr="S2_20230827_truecolor_post_8bi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0800" y="2501580"/>
            <a:ext cx="4406400" cy="5728020"/>
          </a:xfrm>
          <a:prstGeom prst="rect">
            <a:avLst/>
          </a:prstGeom>
        </p:spPr>
      </p:pic>
      <p:pic>
        <p:nvPicPr>
          <p:cNvPr id="5" name="Picture 4" descr="BARC_K52318_20220807_20230827_S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7200" y="2501579"/>
            <a:ext cx="5682964" cy="5728019"/>
          </a:xfrm>
          <a:prstGeom prst="rect">
            <a:avLst/>
          </a:prstGeom>
        </p:spPr>
      </p:pic>
      <p:pic>
        <p:nvPicPr>
          <p:cNvPr id="6" name="Picture 5" descr="K52318_locma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000" y="0"/>
            <a:ext cx="2886630" cy="2520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324000" y="1152000"/>
          <a:ext cx="5868000" cy="1350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r>
                        <a:rPr sz="110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burn_sev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px_count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area_m2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area_ha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perc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sz="11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 dirty="0"/>
                        <a:t>Unburned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32218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12887200.0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1288.7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9.4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sz="11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102728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41091200.0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4109.1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29.9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sz="11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187935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75174000.0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7517.4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54.6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sz="11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21054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8421600.0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842.2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 dirty="0"/>
                        <a:t>6.1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BARC_K52318_20220807_20230827_S2</a:t>
            </a:r>
          </a:p>
        </p:txBody>
      </p:sp>
      <p:pic>
        <p:nvPicPr>
          <p:cNvPr id="3" name="Picture 2" descr="S2_20220807_swir_pre_8b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52" y="2520000"/>
            <a:ext cx="4406400" cy="5728020"/>
          </a:xfrm>
          <a:prstGeom prst="rect">
            <a:avLst/>
          </a:prstGeom>
        </p:spPr>
      </p:pic>
      <p:pic>
        <p:nvPicPr>
          <p:cNvPr id="4" name="Picture 3" descr="S2_20230827_swir_post_8bi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652" y="2520000"/>
            <a:ext cx="4406400" cy="5728020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2051" y="2520000"/>
            <a:ext cx="5682965" cy="5728020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000" y="0"/>
            <a:ext cx="2886630" cy="2520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324000" y="1152000"/>
          <a:ext cx="5868000" cy="1350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0000">
                <a:tc>
                  <a:txBody>
                    <a:bodyPr/>
                    <a:lstStyle/>
                    <a:p>
                      <a:r>
                        <a:rPr sz="110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burn_sev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px_count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area_m2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area_ha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perc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sz="11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Unburned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32218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12887200.0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1288.7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9.4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sz="11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102728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41091200.0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4109.1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29.9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sz="11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187935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75174000.0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7517.4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54.6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000">
                <a:tc>
                  <a:txBody>
                    <a:bodyPr/>
                    <a:lstStyle/>
                    <a:p>
                      <a:r>
                        <a:rPr sz="11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21054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8421600.0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842.2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6.1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86</Words>
  <Application>Microsoft Office PowerPoint</Application>
  <PresentationFormat>Custom</PresentationFormat>
  <Paragraphs>62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BARC_K52318_20220807_20230827_S2</vt:lpstr>
      <vt:lpstr>BARC_K52318_20220807_20230827_S2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BARC_K52318_20220807_20230827_S2</dc:title>
  <dc:subject/>
  <dc:creator/>
  <cp:keywords/>
  <dc:description>generated using python-pptx</dc:description>
  <cp:lastModifiedBy>Nasonova, Sasha FOR:EX</cp:lastModifiedBy>
  <cp:revision>2</cp:revision>
  <dcterms:created xsi:type="dcterms:W3CDTF">2013-01-27T09:14:16Z</dcterms:created>
  <dcterms:modified xsi:type="dcterms:W3CDTF">2023-08-28T17:55:33Z</dcterms:modified>
  <cp:category/>
</cp:coreProperties>
</file>

<file path=docProps/thumbnail.jpeg>
</file>